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504"/>
    <a:srgbClr val="1EFA23"/>
    <a:srgbClr val="21EF2B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42B3-C08F-4264-92D0-144A60AB262F}" type="datetimeFigureOut">
              <a:rPr lang="fr-FR" smtClean="0"/>
              <a:pPr/>
              <a:t>28/07/2017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4554-B2FD-4B80-B3C2-752DD4FEDC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57158" y="214290"/>
            <a:ext cx="8429684" cy="1000132"/>
          </a:xfrm>
          <a:prstGeom prst="roundRect">
            <a:avLst>
              <a:gd name="adj" fmla="val 16667"/>
            </a:avLst>
          </a:prstGeom>
          <a:solidFill>
            <a:srgbClr val="1EFA23"/>
          </a:solidFill>
          <a:ln w="31750">
            <a:solidFill>
              <a:srgbClr val="00B05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VOS MEDICAMENTS A LA 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CLINIQUE</a:t>
            </a:r>
            <a:endParaRPr kumimoji="0" lang="fr-FR" sz="2400" b="1" i="0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Vous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allez être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hospitalisé</a:t>
            </a:r>
            <a:r>
              <a:rPr kumimoji="0" lang="fr-FR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et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voici quelques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informations  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sur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vos médicaments</a:t>
            </a:r>
            <a:endParaRPr kumimoji="0" lang="fr-F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44466" y="1428736"/>
            <a:ext cx="1209675" cy="646113"/>
          </a:xfrm>
          <a:prstGeom prst="rect">
            <a:avLst/>
          </a:prstGeom>
          <a:solidFill>
            <a:srgbClr val="00B0F0"/>
          </a:soli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 VOTRE ARRIVEE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61929" y="2316149"/>
            <a:ext cx="1209675" cy="2898801"/>
          </a:xfrm>
          <a:prstGeom prst="rect">
            <a:avLst/>
          </a:prstGeom>
          <a:solidFill>
            <a:srgbClr val="1EFA23"/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DURANT L’HOSPITA-LISATION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5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714480" y="1357298"/>
            <a:ext cx="7072362" cy="3929090"/>
          </a:xfrm>
          <a:prstGeom prst="roundRect">
            <a:avLst>
              <a:gd name="adj" fmla="val 4431"/>
            </a:avLst>
          </a:prstGeom>
          <a:solidFill>
            <a:srgbClr val="FFFFFF"/>
          </a:solidFill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714612" y="1500174"/>
            <a:ext cx="5857916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7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Remettre TOUTES vos ordonnances et vos boites de médicaments à l’infirmière. </a:t>
            </a:r>
            <a:r>
              <a:rPr lang="fr-FR" sz="1700" b="1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fr-FR" sz="1700" b="1" dirty="0" smtClean="0">
                <a:latin typeface="Calibri" pitchFamily="34" charset="0"/>
                <a:cs typeface="Arial" pitchFamily="34" charset="0"/>
              </a:rPr>
            </a:br>
            <a:r>
              <a:rPr kumimoji="0" lang="fr-FR" sz="15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Ils seront identifiés à votre nom et stockés dans l’office infirmier</a:t>
            </a:r>
            <a:endParaRPr kumimoji="0" lang="fr-FR" sz="15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714612" y="3622665"/>
            <a:ext cx="5857916" cy="15208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L’infirmière vous donne les médicaments prescrits par le médecin. 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Pendant l’hospitalisation  votre traitement  habituel sera peut être modifié :</a:t>
            </a:r>
          </a:p>
          <a:p>
            <a:pPr marL="804863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Il est très important de ne pas prendre d’autres médicaments que ceux prescrits par le médecin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714612" y="2357430"/>
            <a:ext cx="585791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7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La pharmacie de la clinique fournit les médicaments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Sur accord du médecin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vos médicaments personnels pourront être utilisés exceptionnellement  si la pharmacie de la clinique ne dispose pas des traitements</a:t>
            </a: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Image 22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928794" y="1571612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500306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928794" y="3929066"/>
            <a:ext cx="71438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1785918" y="5572140"/>
            <a:ext cx="7005640" cy="714380"/>
          </a:xfrm>
          <a:prstGeom prst="roundRect">
            <a:avLst>
              <a:gd name="adj" fmla="val 17690"/>
            </a:avLst>
          </a:prstGeom>
          <a:solidFill>
            <a:srgbClr val="FFFFFF"/>
          </a:solidFill>
          <a:ln w="25400">
            <a:solidFill>
              <a:srgbClr val="E36C0A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786050" y="5726128"/>
            <a:ext cx="5878508" cy="417516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Restitution de vos médicaments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06387" y="5562617"/>
            <a:ext cx="1152525" cy="652465"/>
          </a:xfrm>
          <a:prstGeom prst="rect">
            <a:avLst/>
          </a:prstGeom>
          <a:solidFill>
            <a:srgbClr val="F6A504"/>
          </a:soli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 LA SORTIE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Image 28"/>
          <p:cNvPicPr/>
          <p:nvPr/>
        </p:nvPicPr>
        <p:blipFill>
          <a:blip r:embed="rId4" cstate="print">
            <a:lum contrast="-10000"/>
          </a:blip>
          <a:srcRect r="13281"/>
          <a:stretch>
            <a:fillRect/>
          </a:stretch>
        </p:blipFill>
        <p:spPr bwMode="auto">
          <a:xfrm>
            <a:off x="2000232" y="564357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Imag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429132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2714612" y="3643314"/>
            <a:ext cx="5857916" cy="1500198"/>
          </a:xfrm>
          <a:prstGeom prst="wedgeRectCallout">
            <a:avLst>
              <a:gd name="adj1" fmla="val -55123"/>
              <a:gd name="adj2" fmla="val 1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714612" y="2357430"/>
            <a:ext cx="5857916" cy="1143008"/>
          </a:xfrm>
          <a:prstGeom prst="wedgeRectCallout">
            <a:avLst>
              <a:gd name="adj1" fmla="val -55891"/>
              <a:gd name="adj2" fmla="val 2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714612" y="1500174"/>
            <a:ext cx="5857916" cy="785818"/>
          </a:xfrm>
          <a:prstGeom prst="wedgeRectCallout">
            <a:avLst>
              <a:gd name="adj1" fmla="val -57170"/>
              <a:gd name="adj2" fmla="val 2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786050" y="5715016"/>
            <a:ext cx="5857916" cy="428628"/>
          </a:xfrm>
          <a:prstGeom prst="wedgeRectCallout">
            <a:avLst>
              <a:gd name="adj1" fmla="val -56562"/>
              <a:gd name="adj2" fmla="val -3301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2" descr="Résultat de recherche d'images pour &quot;médicaments&quot;"/>
          <p:cNvPicPr>
            <a:picLocks noChangeAspect="1" noChangeArrowheads="1"/>
          </p:cNvPicPr>
          <p:nvPr/>
        </p:nvPicPr>
        <p:blipFill>
          <a:blip r:embed="rId6" cstate="print"/>
          <a:srcRect t="5000" b="2499"/>
          <a:stretch>
            <a:fillRect/>
          </a:stretch>
        </p:blipFill>
        <p:spPr bwMode="auto">
          <a:xfrm>
            <a:off x="500034" y="328140"/>
            <a:ext cx="1071570" cy="743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84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e.decarvalho</dc:creator>
  <cp:lastModifiedBy>e.decarvalho</cp:lastModifiedBy>
  <cp:revision>12</cp:revision>
  <dcterms:created xsi:type="dcterms:W3CDTF">2017-07-19T13:48:28Z</dcterms:created>
  <dcterms:modified xsi:type="dcterms:W3CDTF">2017-07-28T07:51:00Z</dcterms:modified>
</cp:coreProperties>
</file>